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92" r:id="rId2"/>
    <p:sldId id="301" r:id="rId3"/>
    <p:sldId id="309" r:id="rId4"/>
    <p:sldId id="302" r:id="rId5"/>
    <p:sldId id="305" r:id="rId6"/>
    <p:sldId id="310" r:id="rId7"/>
    <p:sldId id="284" r:id="rId8"/>
    <p:sldId id="283" r:id="rId9"/>
    <p:sldId id="307" r:id="rId10"/>
    <p:sldId id="262" r:id="rId11"/>
    <p:sldId id="275" r:id="rId12"/>
    <p:sldId id="296" r:id="rId13"/>
    <p:sldId id="297" r:id="rId14"/>
    <p:sldId id="300" r:id="rId15"/>
    <p:sldId id="306" r:id="rId16"/>
    <p:sldId id="308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62" d="100"/>
          <a:sy n="62" d="100"/>
        </p:scale>
        <p:origin x="70" y="5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CFA279-1888-4658-8336-9CEA185E3D3E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4B882A84-8082-4118-9D5E-67073A343A16}">
      <dgm:prSet phldrT="[Текст]"/>
      <dgm:spPr/>
      <dgm:t>
        <a:bodyPr/>
        <a:lstStyle/>
        <a:p>
          <a:endParaRPr lang="ru-RU" dirty="0"/>
        </a:p>
      </dgm:t>
    </dgm:pt>
    <dgm:pt modelId="{19582698-3460-4DBA-819B-053F518C881C}" type="parTrans" cxnId="{AB5BD727-C1EF-4BF1-ADC1-D191E5158B42}">
      <dgm:prSet/>
      <dgm:spPr/>
      <dgm:t>
        <a:bodyPr/>
        <a:lstStyle/>
        <a:p>
          <a:endParaRPr lang="ru-RU"/>
        </a:p>
      </dgm:t>
    </dgm:pt>
    <dgm:pt modelId="{073F7CEE-771F-4543-910F-CDB39405B8DF}" type="sibTrans" cxnId="{AB5BD727-C1EF-4BF1-ADC1-D191E5158B42}">
      <dgm:prSet/>
      <dgm:spPr/>
      <dgm:t>
        <a:bodyPr/>
        <a:lstStyle/>
        <a:p>
          <a:endParaRPr lang="ru-RU"/>
        </a:p>
      </dgm:t>
    </dgm:pt>
    <dgm:pt modelId="{F5182C3B-FC22-4C8D-8830-CFDD0C71FC4A}">
      <dgm:prSet phldrT="[Текст]"/>
      <dgm:spPr/>
      <dgm:t>
        <a:bodyPr/>
        <a:lstStyle/>
        <a:p>
          <a:r>
            <a:rPr lang="en-US" dirty="0"/>
            <a:t> </a:t>
          </a:r>
          <a:endParaRPr lang="ru-RU" dirty="0"/>
        </a:p>
      </dgm:t>
    </dgm:pt>
    <dgm:pt modelId="{04EC269B-EDDD-4DF4-9733-20D4B4FCE674}" type="sibTrans" cxnId="{5D40B76A-9125-4406-8D71-1FDBAADBE76C}">
      <dgm:prSet/>
      <dgm:spPr/>
      <dgm:t>
        <a:bodyPr/>
        <a:lstStyle/>
        <a:p>
          <a:endParaRPr lang="ru-RU"/>
        </a:p>
      </dgm:t>
    </dgm:pt>
    <dgm:pt modelId="{B013B742-6ACB-41FC-BB14-367C569ACF99}" type="parTrans" cxnId="{5D40B76A-9125-4406-8D71-1FDBAADBE76C}">
      <dgm:prSet/>
      <dgm:spPr/>
      <dgm:t>
        <a:bodyPr/>
        <a:lstStyle/>
        <a:p>
          <a:endParaRPr lang="ru-RU"/>
        </a:p>
      </dgm:t>
    </dgm:pt>
    <dgm:pt modelId="{8DA3654C-E28E-406F-AA67-C7AF522447BA}">
      <dgm:prSet phldrT="[Текст]" custT="1"/>
      <dgm:spPr/>
      <dgm:t>
        <a:bodyPr/>
        <a:lstStyle/>
        <a:p>
          <a:pPr algn="l"/>
          <a:endParaRPr lang="ru-RU" sz="4000" dirty="0"/>
        </a:p>
      </dgm:t>
    </dgm:pt>
    <dgm:pt modelId="{4887777B-E126-403B-93CB-178BC4E23741}" type="parTrans" cxnId="{743AF38C-AE6B-41A8-A6AB-7A6AF8AD738B}">
      <dgm:prSet/>
      <dgm:spPr/>
      <dgm:t>
        <a:bodyPr/>
        <a:lstStyle/>
        <a:p>
          <a:endParaRPr lang="ru-RU"/>
        </a:p>
      </dgm:t>
    </dgm:pt>
    <dgm:pt modelId="{93C67D5B-37CB-4FA7-BAEF-30156BB7E924}" type="sibTrans" cxnId="{743AF38C-AE6B-41A8-A6AB-7A6AF8AD738B}">
      <dgm:prSet/>
      <dgm:spPr/>
      <dgm:t>
        <a:bodyPr/>
        <a:lstStyle/>
        <a:p>
          <a:endParaRPr lang="ru-RU"/>
        </a:p>
      </dgm:t>
    </dgm:pt>
    <dgm:pt modelId="{A2A0C85D-1044-4DB2-8BA6-B4BE8F0F006C}" type="pres">
      <dgm:prSet presAssocID="{44CFA279-1888-4658-8336-9CEA185E3D3E}" presName="Name0" presStyleCnt="0">
        <dgm:presLayoutVars>
          <dgm:dir/>
          <dgm:animLvl val="lvl"/>
          <dgm:resizeHandles val="exact"/>
        </dgm:presLayoutVars>
      </dgm:prSet>
      <dgm:spPr/>
    </dgm:pt>
    <dgm:pt modelId="{6E077663-9377-4DAA-933F-E989638B7B9E}" type="pres">
      <dgm:prSet presAssocID="{F5182C3B-FC22-4C8D-8830-CFDD0C71FC4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6D89D86-D98B-438F-94B7-AD720C6EC3CD}" type="pres">
      <dgm:prSet presAssocID="{04EC269B-EDDD-4DF4-9733-20D4B4FCE674}" presName="parTxOnlySpace" presStyleCnt="0"/>
      <dgm:spPr/>
    </dgm:pt>
    <dgm:pt modelId="{CF4E5993-3D7F-4421-B338-D7D0124359E9}" type="pres">
      <dgm:prSet presAssocID="{4B882A84-8082-4118-9D5E-67073A343A1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4EB69E6-3CA5-4B65-A59B-1D200828742E}" type="pres">
      <dgm:prSet presAssocID="{073F7CEE-771F-4543-910F-CDB39405B8DF}" presName="parTxOnlySpace" presStyleCnt="0"/>
      <dgm:spPr/>
    </dgm:pt>
    <dgm:pt modelId="{CC3C7858-2ECD-4E7C-83DE-9987F2FE7BA5}" type="pres">
      <dgm:prSet presAssocID="{8DA3654C-E28E-406F-AA67-C7AF522447B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B5BD727-C1EF-4BF1-ADC1-D191E5158B42}" srcId="{44CFA279-1888-4658-8336-9CEA185E3D3E}" destId="{4B882A84-8082-4118-9D5E-67073A343A16}" srcOrd="1" destOrd="0" parTransId="{19582698-3460-4DBA-819B-053F518C881C}" sibTransId="{073F7CEE-771F-4543-910F-CDB39405B8DF}"/>
    <dgm:cxn modelId="{062B662D-E6D0-4648-9D68-568FC21B2680}" type="presOf" srcId="{4B882A84-8082-4118-9D5E-67073A343A16}" destId="{CF4E5993-3D7F-4421-B338-D7D0124359E9}" srcOrd="0" destOrd="0" presId="urn:microsoft.com/office/officeart/2005/8/layout/chevron1"/>
    <dgm:cxn modelId="{8B12CF35-D19B-4B0C-8550-0FF76C09BCB8}" type="presOf" srcId="{F5182C3B-FC22-4C8D-8830-CFDD0C71FC4A}" destId="{6E077663-9377-4DAA-933F-E989638B7B9E}" srcOrd="0" destOrd="0" presId="urn:microsoft.com/office/officeart/2005/8/layout/chevron1"/>
    <dgm:cxn modelId="{5D40B76A-9125-4406-8D71-1FDBAADBE76C}" srcId="{44CFA279-1888-4658-8336-9CEA185E3D3E}" destId="{F5182C3B-FC22-4C8D-8830-CFDD0C71FC4A}" srcOrd="0" destOrd="0" parTransId="{B013B742-6ACB-41FC-BB14-367C569ACF99}" sibTransId="{04EC269B-EDDD-4DF4-9733-20D4B4FCE674}"/>
    <dgm:cxn modelId="{743AF38C-AE6B-41A8-A6AB-7A6AF8AD738B}" srcId="{44CFA279-1888-4658-8336-9CEA185E3D3E}" destId="{8DA3654C-E28E-406F-AA67-C7AF522447BA}" srcOrd="2" destOrd="0" parTransId="{4887777B-E126-403B-93CB-178BC4E23741}" sibTransId="{93C67D5B-37CB-4FA7-BAEF-30156BB7E924}"/>
    <dgm:cxn modelId="{326347C6-F12A-4879-A3BA-1C7834E8D5E0}" type="presOf" srcId="{8DA3654C-E28E-406F-AA67-C7AF522447BA}" destId="{CC3C7858-2ECD-4E7C-83DE-9987F2FE7BA5}" srcOrd="0" destOrd="0" presId="urn:microsoft.com/office/officeart/2005/8/layout/chevron1"/>
    <dgm:cxn modelId="{62D95EEE-F5B5-4730-B61F-AAD4314E1318}" type="presOf" srcId="{44CFA279-1888-4658-8336-9CEA185E3D3E}" destId="{A2A0C85D-1044-4DB2-8BA6-B4BE8F0F006C}" srcOrd="0" destOrd="0" presId="urn:microsoft.com/office/officeart/2005/8/layout/chevron1"/>
    <dgm:cxn modelId="{0DFC9F09-BA96-4850-8C86-876313985882}" type="presParOf" srcId="{A2A0C85D-1044-4DB2-8BA6-B4BE8F0F006C}" destId="{6E077663-9377-4DAA-933F-E989638B7B9E}" srcOrd="0" destOrd="0" presId="urn:microsoft.com/office/officeart/2005/8/layout/chevron1"/>
    <dgm:cxn modelId="{19331987-6E0C-4D9F-98D6-B4133771EBA5}" type="presParOf" srcId="{A2A0C85D-1044-4DB2-8BA6-B4BE8F0F006C}" destId="{76D89D86-D98B-438F-94B7-AD720C6EC3CD}" srcOrd="1" destOrd="0" presId="urn:microsoft.com/office/officeart/2005/8/layout/chevron1"/>
    <dgm:cxn modelId="{46FD2685-6795-40E7-B5C9-55FB646B9269}" type="presParOf" srcId="{A2A0C85D-1044-4DB2-8BA6-B4BE8F0F006C}" destId="{CF4E5993-3D7F-4421-B338-D7D0124359E9}" srcOrd="2" destOrd="0" presId="urn:microsoft.com/office/officeart/2005/8/layout/chevron1"/>
    <dgm:cxn modelId="{8CA4F9CD-C56B-4A40-8D9A-45BE0033C22E}" type="presParOf" srcId="{A2A0C85D-1044-4DB2-8BA6-B4BE8F0F006C}" destId="{34EB69E6-3CA5-4B65-A59B-1D200828742E}" srcOrd="3" destOrd="0" presId="urn:microsoft.com/office/officeart/2005/8/layout/chevron1"/>
    <dgm:cxn modelId="{779934ED-5DA1-4D2F-9C00-26C08C18E2A0}" type="presParOf" srcId="{A2A0C85D-1044-4DB2-8BA6-B4BE8F0F006C}" destId="{CC3C7858-2ECD-4E7C-83DE-9987F2FE7BA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CFA279-1888-4658-8336-9CEA185E3D3E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F5182C3B-FC22-4C8D-8830-CFDD0C71FC4A}">
      <dgm:prSet phldrT="[Текст]"/>
      <dgm:spPr/>
      <dgm:t>
        <a:bodyPr/>
        <a:lstStyle/>
        <a:p>
          <a:r>
            <a:rPr lang="en-US" dirty="0"/>
            <a:t> </a:t>
          </a:r>
          <a:endParaRPr lang="ru-RU" dirty="0"/>
        </a:p>
      </dgm:t>
    </dgm:pt>
    <dgm:pt modelId="{04EC269B-EDDD-4DF4-9733-20D4B4FCE674}" type="sibTrans" cxnId="{5D40B76A-9125-4406-8D71-1FDBAADBE76C}">
      <dgm:prSet/>
      <dgm:spPr/>
      <dgm:t>
        <a:bodyPr/>
        <a:lstStyle/>
        <a:p>
          <a:endParaRPr lang="ru-RU"/>
        </a:p>
      </dgm:t>
    </dgm:pt>
    <dgm:pt modelId="{B013B742-6ACB-41FC-BB14-367C569ACF99}" type="parTrans" cxnId="{5D40B76A-9125-4406-8D71-1FDBAADBE76C}">
      <dgm:prSet/>
      <dgm:spPr/>
      <dgm:t>
        <a:bodyPr/>
        <a:lstStyle/>
        <a:p>
          <a:endParaRPr lang="ru-RU"/>
        </a:p>
      </dgm:t>
    </dgm:pt>
    <dgm:pt modelId="{8DA3654C-E28E-406F-AA67-C7AF522447BA}">
      <dgm:prSet phldrT="[Текст]" custT="1"/>
      <dgm:spPr/>
      <dgm:t>
        <a:bodyPr/>
        <a:lstStyle/>
        <a:p>
          <a:pPr algn="l"/>
          <a:endParaRPr lang="ru-RU" sz="4000" dirty="0"/>
        </a:p>
      </dgm:t>
    </dgm:pt>
    <dgm:pt modelId="{4887777B-E126-403B-93CB-178BC4E23741}" type="parTrans" cxnId="{743AF38C-AE6B-41A8-A6AB-7A6AF8AD738B}">
      <dgm:prSet/>
      <dgm:spPr/>
      <dgm:t>
        <a:bodyPr/>
        <a:lstStyle/>
        <a:p>
          <a:endParaRPr lang="ru-RU"/>
        </a:p>
      </dgm:t>
    </dgm:pt>
    <dgm:pt modelId="{93C67D5B-37CB-4FA7-BAEF-30156BB7E924}" type="sibTrans" cxnId="{743AF38C-AE6B-41A8-A6AB-7A6AF8AD738B}">
      <dgm:prSet/>
      <dgm:spPr/>
      <dgm:t>
        <a:bodyPr/>
        <a:lstStyle/>
        <a:p>
          <a:endParaRPr lang="ru-RU"/>
        </a:p>
      </dgm:t>
    </dgm:pt>
    <dgm:pt modelId="{A2A0C85D-1044-4DB2-8BA6-B4BE8F0F006C}" type="pres">
      <dgm:prSet presAssocID="{44CFA279-1888-4658-8336-9CEA185E3D3E}" presName="Name0" presStyleCnt="0">
        <dgm:presLayoutVars>
          <dgm:dir/>
          <dgm:animLvl val="lvl"/>
          <dgm:resizeHandles val="exact"/>
        </dgm:presLayoutVars>
      </dgm:prSet>
      <dgm:spPr/>
    </dgm:pt>
    <dgm:pt modelId="{6E077663-9377-4DAA-933F-E989638B7B9E}" type="pres">
      <dgm:prSet presAssocID="{F5182C3B-FC22-4C8D-8830-CFDD0C71FC4A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76D89D86-D98B-438F-94B7-AD720C6EC3CD}" type="pres">
      <dgm:prSet presAssocID="{04EC269B-EDDD-4DF4-9733-20D4B4FCE674}" presName="parTxOnlySpace" presStyleCnt="0"/>
      <dgm:spPr/>
    </dgm:pt>
    <dgm:pt modelId="{CC3C7858-2ECD-4E7C-83DE-9987F2FE7BA5}" type="pres">
      <dgm:prSet presAssocID="{8DA3654C-E28E-406F-AA67-C7AF522447BA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8B12CF35-D19B-4B0C-8550-0FF76C09BCB8}" type="presOf" srcId="{F5182C3B-FC22-4C8D-8830-CFDD0C71FC4A}" destId="{6E077663-9377-4DAA-933F-E989638B7B9E}" srcOrd="0" destOrd="0" presId="urn:microsoft.com/office/officeart/2005/8/layout/chevron1"/>
    <dgm:cxn modelId="{5D40B76A-9125-4406-8D71-1FDBAADBE76C}" srcId="{44CFA279-1888-4658-8336-9CEA185E3D3E}" destId="{F5182C3B-FC22-4C8D-8830-CFDD0C71FC4A}" srcOrd="0" destOrd="0" parTransId="{B013B742-6ACB-41FC-BB14-367C569ACF99}" sibTransId="{04EC269B-EDDD-4DF4-9733-20D4B4FCE674}"/>
    <dgm:cxn modelId="{743AF38C-AE6B-41A8-A6AB-7A6AF8AD738B}" srcId="{44CFA279-1888-4658-8336-9CEA185E3D3E}" destId="{8DA3654C-E28E-406F-AA67-C7AF522447BA}" srcOrd="1" destOrd="0" parTransId="{4887777B-E126-403B-93CB-178BC4E23741}" sibTransId="{93C67D5B-37CB-4FA7-BAEF-30156BB7E924}"/>
    <dgm:cxn modelId="{326347C6-F12A-4879-A3BA-1C7834E8D5E0}" type="presOf" srcId="{8DA3654C-E28E-406F-AA67-C7AF522447BA}" destId="{CC3C7858-2ECD-4E7C-83DE-9987F2FE7BA5}" srcOrd="0" destOrd="0" presId="urn:microsoft.com/office/officeart/2005/8/layout/chevron1"/>
    <dgm:cxn modelId="{62D95EEE-F5B5-4730-B61F-AAD4314E1318}" type="presOf" srcId="{44CFA279-1888-4658-8336-9CEA185E3D3E}" destId="{A2A0C85D-1044-4DB2-8BA6-B4BE8F0F006C}" srcOrd="0" destOrd="0" presId="urn:microsoft.com/office/officeart/2005/8/layout/chevron1"/>
    <dgm:cxn modelId="{0DFC9F09-BA96-4850-8C86-876313985882}" type="presParOf" srcId="{A2A0C85D-1044-4DB2-8BA6-B4BE8F0F006C}" destId="{6E077663-9377-4DAA-933F-E989638B7B9E}" srcOrd="0" destOrd="0" presId="urn:microsoft.com/office/officeart/2005/8/layout/chevron1"/>
    <dgm:cxn modelId="{19331987-6E0C-4D9F-98D6-B4133771EBA5}" type="presParOf" srcId="{A2A0C85D-1044-4DB2-8BA6-B4BE8F0F006C}" destId="{76D89D86-D98B-438F-94B7-AD720C6EC3CD}" srcOrd="1" destOrd="0" presId="urn:microsoft.com/office/officeart/2005/8/layout/chevron1"/>
    <dgm:cxn modelId="{779934ED-5DA1-4D2F-9C00-26C08C18E2A0}" type="presParOf" srcId="{A2A0C85D-1044-4DB2-8BA6-B4BE8F0F006C}" destId="{CC3C7858-2ECD-4E7C-83DE-9987F2FE7BA5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77663-9377-4DAA-933F-E989638B7B9E}">
      <dsp:nvSpPr>
        <dsp:cNvPr id="0" name=""/>
        <dsp:cNvSpPr/>
      </dsp:nvSpPr>
      <dsp:spPr>
        <a:xfrm>
          <a:off x="3265" y="0"/>
          <a:ext cx="3978764" cy="13315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  <a:endParaRPr lang="ru-RU" sz="6500" kern="1200" dirty="0"/>
        </a:p>
      </dsp:txBody>
      <dsp:txXfrm>
        <a:off x="669063" y="0"/>
        <a:ext cx="2647168" cy="1331596"/>
      </dsp:txXfrm>
    </dsp:sp>
    <dsp:sp modelId="{CF4E5993-3D7F-4421-B338-D7D0124359E9}">
      <dsp:nvSpPr>
        <dsp:cNvPr id="0" name=""/>
        <dsp:cNvSpPr/>
      </dsp:nvSpPr>
      <dsp:spPr>
        <a:xfrm>
          <a:off x="3584153" y="0"/>
          <a:ext cx="3978764" cy="13315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500" kern="1200" dirty="0"/>
        </a:p>
      </dsp:txBody>
      <dsp:txXfrm>
        <a:off x="4249951" y="0"/>
        <a:ext cx="2647168" cy="1331596"/>
      </dsp:txXfrm>
    </dsp:sp>
    <dsp:sp modelId="{CC3C7858-2ECD-4E7C-83DE-9987F2FE7BA5}">
      <dsp:nvSpPr>
        <dsp:cNvPr id="0" name=""/>
        <dsp:cNvSpPr/>
      </dsp:nvSpPr>
      <dsp:spPr>
        <a:xfrm>
          <a:off x="7165041" y="0"/>
          <a:ext cx="3978764" cy="13315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4000" kern="1200" dirty="0"/>
        </a:p>
      </dsp:txBody>
      <dsp:txXfrm>
        <a:off x="7830839" y="0"/>
        <a:ext cx="2647168" cy="13315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77663-9377-4DAA-933F-E989638B7B9E}">
      <dsp:nvSpPr>
        <dsp:cNvPr id="0" name=""/>
        <dsp:cNvSpPr/>
      </dsp:nvSpPr>
      <dsp:spPr>
        <a:xfrm>
          <a:off x="5658" y="0"/>
          <a:ext cx="3382418" cy="13315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  <a:endParaRPr lang="ru-RU" sz="6500" kern="1200" dirty="0"/>
        </a:p>
      </dsp:txBody>
      <dsp:txXfrm>
        <a:off x="671456" y="0"/>
        <a:ext cx="2050822" cy="1331596"/>
      </dsp:txXfrm>
    </dsp:sp>
    <dsp:sp modelId="{CC3C7858-2ECD-4E7C-83DE-9987F2FE7BA5}">
      <dsp:nvSpPr>
        <dsp:cNvPr id="0" name=""/>
        <dsp:cNvSpPr/>
      </dsp:nvSpPr>
      <dsp:spPr>
        <a:xfrm>
          <a:off x="3049835" y="0"/>
          <a:ext cx="3382418" cy="13315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4000" kern="1200" dirty="0"/>
        </a:p>
      </dsp:txBody>
      <dsp:txXfrm>
        <a:off x="3715633" y="0"/>
        <a:ext cx="2050822" cy="13315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CCF178A-7B05-4F84-93E6-92C638167DB1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8271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2336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1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1265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88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8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6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99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4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659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CCF178A-7B05-4F84-93E6-92C638167DB1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13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diagramLayout" Target="../diagrams/layout2.xml"/><Relationship Id="rId18" Type="http://schemas.openxmlformats.org/officeDocument/2006/relationships/image" Target="../media/image2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12" Type="http://schemas.openxmlformats.org/officeDocument/2006/relationships/diagramData" Target="../diagrams/data2.xml"/><Relationship Id="rId1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hdphoto" Target="../media/hdphoto1.wdp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2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Relationship Id="rId1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1.png"/><Relationship Id="rId7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Gn2tE5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hyperlink" Target="https://start.jhipster.tech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image" Target="../media/image9.png"/><Relationship Id="rId5" Type="http://schemas.openxmlformats.org/officeDocument/2006/relationships/oleObject" Target="../embeddings/oleObject2.bin"/><Relationship Id="rId10" Type="http://schemas.microsoft.com/office/2007/relationships/hdphoto" Target="../media/hdphoto1.wdp"/><Relationship Id="rId4" Type="http://schemas.openxmlformats.org/officeDocument/2006/relationships/image" Target="../media/image5.wmf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8.png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u.wikipedia.org/wiki/%D0%9C%D0%B5%D1%82%D0%B0%D0%BF%D1%80%D0%BE%D0%B3%D1%80%D0%B0%D0%BC%D0%BC%D0%B8%D1%80%D0%BE%D0%B2%D0%B0%D0%BD%D0%B8%D0%B5" TargetMode="Externa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22" y="-688136"/>
            <a:ext cx="12211444" cy="5363457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16481E0-C1A1-44E8-8B23-8D0BB36825DC}"/>
              </a:ext>
            </a:extLst>
          </p:cNvPr>
          <p:cNvSpPr txBox="1">
            <a:spLocks/>
          </p:cNvSpPr>
          <p:nvPr/>
        </p:nvSpPr>
        <p:spPr>
          <a:xfrm>
            <a:off x="5365815" y="4613744"/>
            <a:ext cx="4021894" cy="140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>
              <a:lnSpc>
                <a:spcPct val="80000"/>
              </a:lnSpc>
              <a:spcBef>
                <a:spcPct val="0"/>
              </a:spcBef>
              <a:buNone/>
              <a:defRPr sz="4400" cap="all" spc="200" baseline="0">
                <a:solidFill>
                  <a:schemeClr val="accent1">
                    <a:lumMod val="75000"/>
                  </a:schemeClr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6600" dirty="0" err="1"/>
              <a:t>Chenko</a:t>
            </a:r>
            <a:endParaRPr lang="ru-RU" sz="66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B2647D7-3698-49FC-929E-7DF65D63FC0F}"/>
              </a:ext>
            </a:extLst>
          </p:cNvPr>
          <p:cNvSpPr txBox="1">
            <a:spLocks/>
          </p:cNvSpPr>
          <p:nvPr/>
        </p:nvSpPr>
        <p:spPr>
          <a:xfrm>
            <a:off x="4703964" y="5386826"/>
            <a:ext cx="4347439" cy="1268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500" dirty="0" err="1">
                <a:solidFill>
                  <a:schemeClr val="accent1">
                    <a:lumMod val="75000"/>
                  </a:schemeClr>
                </a:solidFill>
                <a:latin typeface="Franklin Gothic Demi Cond" panose="020B0706030402020204" pitchFamily="34" charset="0"/>
              </a:rPr>
              <a:t>NIKOLAi</a:t>
            </a:r>
            <a:endParaRPr lang="ru-RU" sz="8500" dirty="0">
              <a:solidFill>
                <a:schemeClr val="accent1">
                  <a:lumMod val="75000"/>
                </a:schemeClr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5AA6D4D-E6FC-4429-B949-F4D41335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494" y="4929389"/>
            <a:ext cx="665544" cy="62062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07E5B3-0BDD-4B38-B003-330EC175C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60" y="4675320"/>
            <a:ext cx="2152162" cy="218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98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953580"/>
              </p:ext>
            </p:extLst>
          </p:nvPr>
        </p:nvGraphicFramePr>
        <p:xfrm>
          <a:off x="134338" y="1918047"/>
          <a:ext cx="11147072" cy="1331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33A6084-2618-4DBA-B950-F735D21A0E66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</a:t>
            </a:r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nvironment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968727DC-0918-43B8-885E-8C4035E8ED4B}"/>
              </a:ext>
            </a:extLst>
          </p:cNvPr>
          <p:cNvGrpSpPr/>
          <p:nvPr/>
        </p:nvGrpSpPr>
        <p:grpSpPr>
          <a:xfrm>
            <a:off x="756841" y="1685924"/>
            <a:ext cx="10361899" cy="1743076"/>
            <a:chOff x="919511" y="2045969"/>
            <a:chExt cx="11007638" cy="1874521"/>
          </a:xfrm>
        </p:grpSpPr>
        <p:pic>
          <p:nvPicPr>
            <p:cNvPr id="1032" name="Picture 8" descr="https://dab1nmslvvntp.cloudfront.net/wp-content/uploads/2015/07/1436439824nodejs-logo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69" y="2045969"/>
              <a:ext cx="3326132" cy="1663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B1874E4-CD54-4F75-841E-110432701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511" y="2140867"/>
              <a:ext cx="2930166" cy="1462099"/>
            </a:xfrm>
            <a:prstGeom prst="rect">
              <a:avLst/>
            </a:prstGeom>
          </p:spPr>
        </p:pic>
        <p:pic>
          <p:nvPicPr>
            <p:cNvPr id="4100" name="Picture 4" descr="Картинки по запросу yarn pkg">
              <a:extLst>
                <a:ext uri="{FF2B5EF4-FFF2-40B4-BE49-F238E27FC236}">
                  <a16:creationId xmlns:a16="http://schemas.microsoft.com/office/drawing/2014/main" id="{BA06B4FE-6249-40E1-ACD8-92235418C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8117" y="2140867"/>
              <a:ext cx="3399032" cy="1779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2" descr="https://jhipster.github.io/img/logo-jhipster-small2x.png">
            <a:extLst>
              <a:ext uri="{FF2B5EF4-FFF2-40B4-BE49-F238E27FC236}">
                <a16:creationId xmlns:a16="http://schemas.microsoft.com/office/drawing/2014/main" id="{D68C85C0-10AB-4D97-97E5-173A4088B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4FC485F-0ECF-49F9-94EA-FAAD84B5795D}"/>
              </a:ext>
            </a:extLst>
          </p:cNvPr>
          <p:cNvGrpSpPr/>
          <p:nvPr/>
        </p:nvGrpSpPr>
        <p:grpSpPr>
          <a:xfrm>
            <a:off x="134338" y="3491052"/>
            <a:ext cx="6437912" cy="1331596"/>
            <a:chOff x="315313" y="3926795"/>
            <a:chExt cx="7022747" cy="1331596"/>
          </a:xfrm>
        </p:grpSpPr>
        <p:graphicFrame>
          <p:nvGraphicFramePr>
            <p:cNvPr id="31" name="Объект 3">
              <a:extLst>
                <a:ext uri="{FF2B5EF4-FFF2-40B4-BE49-F238E27FC236}">
                  <a16:creationId xmlns:a16="http://schemas.microsoft.com/office/drawing/2014/main" id="{85A4B5F5-3F75-47A6-8A24-4E551EDCDAC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40138189"/>
                </p:ext>
              </p:extLst>
            </p:nvPr>
          </p:nvGraphicFramePr>
          <p:xfrm>
            <a:off x="315313" y="3926795"/>
            <a:ext cx="7022747" cy="133159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82C698F-29F4-4C0E-88D5-6BE5809AC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011" y="4074793"/>
              <a:ext cx="2818188" cy="988698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2AF16FE8-ECA9-4C3F-8371-1B61A18C2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1214" y="3988282"/>
              <a:ext cx="2703941" cy="1270109"/>
            </a:xfrm>
            <a:prstGeom prst="rect">
              <a:avLst/>
            </a:prstGeom>
          </p:spPr>
        </p:pic>
      </p:grpSp>
      <p:sp>
        <p:nvSpPr>
          <p:cNvPr id="36" name="Rectangle 1">
            <a:extLst>
              <a:ext uri="{FF2B5EF4-FFF2-40B4-BE49-F238E27FC236}">
                <a16:creationId xmlns:a16="http://schemas.microsoft.com/office/drawing/2014/main" id="{0A662168-2CA1-42B2-ADC2-2561610CE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85280"/>
            <a:ext cx="12192000" cy="159968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0" tIns="158700" rIns="0" bIns="20631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chemeClr val="bg1"/>
                </a:solidFill>
              </a:rPr>
              <a:t>&gt;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yarn </a:t>
            </a:r>
            <a:r>
              <a:rPr lang="en-US" sz="4000" dirty="0">
                <a:solidFill>
                  <a:schemeClr val="bg1"/>
                </a:solidFill>
              </a:rPr>
              <a:t>global add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yo</a:t>
            </a:r>
            <a:endParaRPr lang="en-US" sz="4000" b="1" dirty="0">
              <a:solidFill>
                <a:srgbClr val="FF0000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chemeClr val="bg1"/>
                </a:solidFill>
              </a:rPr>
              <a:t>&gt;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yarn </a:t>
            </a:r>
            <a:r>
              <a:rPr lang="en-US" sz="4000" dirty="0">
                <a:solidFill>
                  <a:schemeClr val="bg1"/>
                </a:solidFill>
              </a:rPr>
              <a:t>global add </a:t>
            </a:r>
            <a:r>
              <a:rPr lang="en-US" sz="4000" b="1" dirty="0">
                <a:solidFill>
                  <a:srgbClr val="FF0000"/>
                </a:solidFill>
              </a:rPr>
              <a:t>generator-</a:t>
            </a:r>
            <a:r>
              <a:rPr lang="en-US" sz="4000" b="1" dirty="0" err="1">
                <a:solidFill>
                  <a:srgbClr val="FF0000"/>
                </a:solidFill>
              </a:rPr>
              <a:t>jhipster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836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7355B01F-C323-45A3-B70C-3CE08340F8A5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just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nswer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</a:t>
            </a:r>
            <a:endParaRPr lang="en-US" sz="80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AB3582-CEBE-4D17-950B-7C99D0E41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" y="-259080"/>
            <a:ext cx="12283440" cy="7284720"/>
          </a:xfrm>
          <a:prstGeom prst="rect">
            <a:avLst/>
          </a:prstGeom>
        </p:spPr>
      </p:pic>
      <p:pic>
        <p:nvPicPr>
          <p:cNvPr id="5122" name="Picture 2" descr="https://vignette.wikia.nocookie.net/godfather/images/6/6d/Priorita.png/revision/latest?cb=20110110181219">
            <a:extLst>
              <a:ext uri="{FF2B5EF4-FFF2-40B4-BE49-F238E27FC236}">
                <a16:creationId xmlns:a16="http://schemas.microsoft.com/office/drawing/2014/main" id="{01925482-9020-4B93-B3CA-E0F1FA1AC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869" y="4642172"/>
            <a:ext cx="4044501" cy="245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jhipster.github.io/img/logo-jhipster-small2x.png">
            <a:extLst>
              <a:ext uri="{FF2B5EF4-FFF2-40B4-BE49-F238E27FC236}">
                <a16:creationId xmlns:a16="http://schemas.microsoft.com/office/drawing/2014/main" id="{C03903EC-705C-4ABB-93C0-3CF142254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941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FC986FE-AE0B-47C8-A863-15214B3F282B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ipster</a:t>
            </a:r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-</a:t>
            </a:r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UML</a:t>
            </a:r>
            <a:endParaRPr lang="ru-RU" sz="7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146" name="Picture 2" descr="https://www.modelio.org/images/logo-modelio-v4.png">
            <a:extLst>
              <a:ext uri="{FF2B5EF4-FFF2-40B4-BE49-F238E27FC236}">
                <a16:creationId xmlns:a16="http://schemas.microsoft.com/office/drawing/2014/main" id="{E152DCEC-9AD2-4B1F-A41A-663754AE6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241" y="2438508"/>
            <a:ext cx="4925101" cy="117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Картинки по запросу UML Designer logo">
            <a:extLst>
              <a:ext uri="{FF2B5EF4-FFF2-40B4-BE49-F238E27FC236}">
                <a16:creationId xmlns:a16="http://schemas.microsoft.com/office/drawing/2014/main" id="{DD311921-2B55-4323-8A3D-D143B91F9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241" y="3841260"/>
            <a:ext cx="4118670" cy="136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0E2BD3B-7471-4A4B-A424-76E6D108FD10}"/>
              </a:ext>
            </a:extLst>
          </p:cNvPr>
          <p:cNvCxnSpPr>
            <a:cxnSpLocks/>
          </p:cNvCxnSpPr>
          <p:nvPr/>
        </p:nvCxnSpPr>
        <p:spPr>
          <a:xfrm>
            <a:off x="756841" y="3016740"/>
            <a:ext cx="7620" cy="296652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012CF1-7CD9-43F1-A8A9-702959E79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241" y="5413020"/>
            <a:ext cx="4424759" cy="1138862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2AC88D5C-5BC1-4F20-90A7-61ECE1206EDD}"/>
              </a:ext>
            </a:extLst>
          </p:cNvPr>
          <p:cNvCxnSpPr>
            <a:cxnSpLocks/>
            <a:stCxn id="6146" idx="1"/>
          </p:cNvCxnSpPr>
          <p:nvPr/>
        </p:nvCxnSpPr>
        <p:spPr>
          <a:xfrm flipH="1" flipV="1">
            <a:off x="764461" y="3016740"/>
            <a:ext cx="906780" cy="10044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3F0A2A1-D5BA-4ED8-B790-708AB801361C}"/>
              </a:ext>
            </a:extLst>
          </p:cNvPr>
          <p:cNvCxnSpPr>
            <a:cxnSpLocks/>
          </p:cNvCxnSpPr>
          <p:nvPr/>
        </p:nvCxnSpPr>
        <p:spPr>
          <a:xfrm flipH="1" flipV="1">
            <a:off x="772082" y="4515881"/>
            <a:ext cx="906780" cy="10044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71B3EB07-D999-4965-9F8B-F3A3BD6A7846}"/>
              </a:ext>
            </a:extLst>
          </p:cNvPr>
          <p:cNvCxnSpPr>
            <a:cxnSpLocks/>
          </p:cNvCxnSpPr>
          <p:nvPr/>
        </p:nvCxnSpPr>
        <p:spPr>
          <a:xfrm flipH="1" flipV="1">
            <a:off x="756841" y="5973216"/>
            <a:ext cx="906780" cy="10044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54" name="Picture 10" descr="https://raw.githubusercontent.com/jakobwesthoff/phuml/master/images/phuml_example.png">
            <a:extLst>
              <a:ext uri="{FF2B5EF4-FFF2-40B4-BE49-F238E27FC236}">
                <a16:creationId xmlns:a16="http://schemas.microsoft.com/office/drawing/2014/main" id="{7F09AD99-CDA4-4B8F-B9C5-4955ED4C9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980" y="0"/>
            <a:ext cx="6853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jhipster.github.io/img/logo-jhipster-small2x.png">
            <a:extLst>
              <a:ext uri="{FF2B5EF4-FFF2-40B4-BE49-F238E27FC236}">
                <a16:creationId xmlns:a16="http://schemas.microsoft.com/office/drawing/2014/main" id="{5E1767D8-FB1C-470E-A4DC-8EC7AE4E3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553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2B5EE3E-FFE3-40A0-9B05-8FA5A3B51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269" y="-5657"/>
            <a:ext cx="6525731" cy="625019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468ED07-66E8-4513-AC85-627D5AA7B0B2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JDL</a:t>
            </a:r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-</a:t>
            </a:r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tudio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CCCA6BA-6703-4C84-9397-8C6292D30735}"/>
              </a:ext>
            </a:extLst>
          </p:cNvPr>
          <p:cNvSpPr/>
          <p:nvPr/>
        </p:nvSpPr>
        <p:spPr>
          <a:xfrm>
            <a:off x="287543" y="2875002"/>
            <a:ext cx="53787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600" dirty="0">
                <a:hlinkClick r:id="rId3"/>
              </a:rPr>
              <a:t>goo.gl/Gn2tE5</a:t>
            </a:r>
            <a:endParaRPr lang="ru-RU" sz="66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154DA35-1456-4C3E-AEA2-EB251AFE0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58159"/>
            <a:ext cx="12192000" cy="159968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0" tIns="158700" rIns="0" bIns="20631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chemeClr val="bg1"/>
                </a:solidFill>
              </a:rPr>
              <a:t>&gt;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jhipster</a:t>
            </a:r>
            <a:r>
              <a:rPr lang="en-US" sz="4000" dirty="0">
                <a:solidFill>
                  <a:schemeClr val="bg1"/>
                </a:solidFill>
              </a:rPr>
              <a:t> import-</a:t>
            </a:r>
            <a:r>
              <a:rPr lang="en-US" sz="4000" dirty="0" err="1">
                <a:solidFill>
                  <a:schemeClr val="bg1"/>
                </a:solidFill>
              </a:rPr>
              <a:t>jdl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rgbClr val="FF0000"/>
                </a:solidFill>
              </a:rPr>
              <a:t>your-</a:t>
            </a:r>
            <a:r>
              <a:rPr lang="en-US" sz="4000" b="1" dirty="0" err="1">
                <a:solidFill>
                  <a:srgbClr val="FF0000"/>
                </a:solidFill>
              </a:rPr>
              <a:t>jdl</a:t>
            </a:r>
            <a:r>
              <a:rPr lang="en-US" sz="4000" b="1" dirty="0">
                <a:solidFill>
                  <a:srgbClr val="FF0000"/>
                </a:solidFill>
              </a:rPr>
              <a:t>-</a:t>
            </a:r>
            <a:r>
              <a:rPr lang="en-US" sz="4000" b="1" dirty="0" err="1">
                <a:solidFill>
                  <a:srgbClr val="FF0000"/>
                </a:solidFill>
              </a:rPr>
              <a:t>file.jh</a:t>
            </a:r>
            <a:endParaRPr lang="en-US" sz="4000" b="1" dirty="0">
              <a:solidFill>
                <a:srgbClr val="FF0000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2" descr="https://jhipster.github.io/img/logo-jhipster-small2x.png">
            <a:extLst>
              <a:ext uri="{FF2B5EF4-FFF2-40B4-BE49-F238E27FC236}">
                <a16:creationId xmlns:a16="http://schemas.microsoft.com/office/drawing/2014/main" id="{E079773E-D1A0-48CB-A6CE-48AD4930F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512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ABC5A01-A84E-4950-B6AF-D1034DF0D7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0740" y="621196"/>
            <a:ext cx="11076763" cy="1329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1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hlinkClick r:id="rId2"/>
              </a:rPr>
              <a:t>https://start.jhipster.tech</a:t>
            </a:r>
            <a:endParaRPr lang="ru-RU" sz="121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AFAA1B-414A-415D-95BB-18E7B3080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56" y="2233819"/>
            <a:ext cx="5787887" cy="434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52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34D1D297-DDEC-4E5A-AF6E-E61A1CCF96B6}"/>
              </a:ext>
            </a:extLst>
          </p:cNvPr>
          <p:cNvGrpSpPr/>
          <p:nvPr/>
        </p:nvGrpSpPr>
        <p:grpSpPr>
          <a:xfrm>
            <a:off x="3302276" y="3950804"/>
            <a:ext cx="5806107" cy="2907196"/>
            <a:chOff x="3192946" y="3284884"/>
            <a:chExt cx="5806107" cy="3189572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39EF8286-0C22-431A-BD6F-33529051A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7435" y="5625548"/>
              <a:ext cx="279125" cy="429424"/>
            </a:xfrm>
            <a:prstGeom prst="rect">
              <a:avLst/>
            </a:prstGeom>
          </p:spPr>
        </p:pic>
        <p:pic>
          <p:nvPicPr>
            <p:cNvPr id="4098" name="Picture 2" descr="https://www.interregeurope.eu/fileadmin/user_upload/tx_tevnewsevents/news/Success-vs-Failure1.jpg">
              <a:extLst>
                <a:ext uri="{FF2B5EF4-FFF2-40B4-BE49-F238E27FC236}">
                  <a16:creationId xmlns:a16="http://schemas.microsoft.com/office/drawing/2014/main" id="{9FE1567B-E1F3-4FA7-9023-79288103F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2946" y="3284884"/>
              <a:ext cx="5806107" cy="2350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8465D034-F7A8-47BF-8778-89F4A42DE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7435" y="6045032"/>
              <a:ext cx="279125" cy="429424"/>
            </a:xfrm>
            <a:prstGeom prst="rect">
              <a:avLst/>
            </a:prstGeom>
          </p:spPr>
        </p:pic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4C6D9E8B-3EB3-4143-9CAA-7E2E4F48A4E4}"/>
              </a:ext>
            </a:extLst>
          </p:cNvPr>
          <p:cNvSpPr/>
          <p:nvPr/>
        </p:nvSpPr>
        <p:spPr>
          <a:xfrm>
            <a:off x="135229" y="2252699"/>
            <a:ext cx="6111098" cy="28007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dirty="0"/>
              <a:t>Мощный импульс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dirty="0"/>
              <a:t>Хипстерский </a:t>
            </a:r>
            <a:r>
              <a:rPr lang="ru-RU" sz="4400" dirty="0" err="1"/>
              <a:t>стэк</a:t>
            </a:r>
            <a:endParaRPr lang="ru-RU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dirty="0" err="1"/>
              <a:t>Конфигурируемость</a:t>
            </a:r>
            <a:endParaRPr lang="ru-RU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b="1" dirty="0"/>
              <a:t>Best </a:t>
            </a:r>
            <a:r>
              <a:rPr lang="en-US" sz="4400" b="1" dirty="0" err="1"/>
              <a:t>practise</a:t>
            </a:r>
            <a:endParaRPr lang="ru-RU" sz="4400" b="1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718CE9C2-CC4C-4A0E-A46D-8AECBD1A532B}"/>
              </a:ext>
            </a:extLst>
          </p:cNvPr>
          <p:cNvSpPr/>
          <p:nvPr/>
        </p:nvSpPr>
        <p:spPr>
          <a:xfrm>
            <a:off x="6445337" y="2252699"/>
            <a:ext cx="6048000" cy="21236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dirty="0"/>
              <a:t>Очень много всего</a:t>
            </a:r>
            <a:endParaRPr lang="en-US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b="1" dirty="0"/>
              <a:t>Линейность</a:t>
            </a:r>
          </a:p>
          <a:p>
            <a:r>
              <a:rPr lang="ru-RU" sz="4400" b="1" dirty="0"/>
              <a:t>		конфигурации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177E0C-A342-4307-A186-C7DA0F4AD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954" y="912509"/>
            <a:ext cx="1366541" cy="140250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971E1D9-C963-44E2-BCBF-8C6DF1416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507" y="850197"/>
            <a:ext cx="1366541" cy="140250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526811F-4540-4766-B96F-F5B1B6B64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038" y="225769"/>
            <a:ext cx="7524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6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avatanplus.com/files/resources/mid/58e0ccb473a4915b2e1fa0fa.png">
            <a:extLst>
              <a:ext uri="{FF2B5EF4-FFF2-40B4-BE49-F238E27FC236}">
                <a16:creationId xmlns:a16="http://schemas.microsoft.com/office/drawing/2014/main" id="{819FCD33-28CE-49A4-87CA-933747015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1686697"/>
            <a:ext cx="5171303" cy="517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CB55859-6383-493A-A61A-C6F8EBA9E62B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ru-RU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ваши</a:t>
            </a:r>
            <a:r>
              <a:rPr lang="ru-RU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В</a:t>
            </a:r>
            <a:r>
              <a:rPr lang="ru-RU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опросы</a:t>
            </a:r>
            <a:endParaRPr lang="ru-RU" sz="7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1784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37793F-1CFA-4E23-BE59-B15236CDA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9146"/>
            <a:ext cx="12192000" cy="897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39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667F162-F251-4827-B9CD-49BF332A3D2A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about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2AC0883-931C-4111-9D49-93B237040908}"/>
              </a:ext>
            </a:extLst>
          </p:cNvPr>
          <p:cNvGrpSpPr/>
          <p:nvPr/>
        </p:nvGrpSpPr>
        <p:grpSpPr>
          <a:xfrm>
            <a:off x="756840" y="3925383"/>
            <a:ext cx="11204802" cy="1446550"/>
            <a:chOff x="367241" y="4036159"/>
            <a:chExt cx="11204802" cy="1446550"/>
          </a:xfrm>
        </p:grpSpPr>
        <p:graphicFrame>
          <p:nvGraphicFramePr>
            <p:cNvPr id="10" name="Объект 9">
              <a:extLst>
                <a:ext uri="{FF2B5EF4-FFF2-40B4-BE49-F238E27FC236}">
                  <a16:creationId xmlns:a16="http://schemas.microsoft.com/office/drawing/2014/main" id="{69BCA7ED-CE2B-4FBC-9869-0B6156B672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92259786"/>
                </p:ext>
              </p:extLst>
            </p:nvPr>
          </p:nvGraphicFramePr>
          <p:xfrm>
            <a:off x="367241" y="4224392"/>
            <a:ext cx="1141863" cy="10795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9" name="Image" r:id="rId3" imgW="698400" imgH="660240" progId="Photoshop.Image.18">
                    <p:embed/>
                  </p:oleObj>
                </mc:Choice>
                <mc:Fallback>
                  <p:oleObj name="Image" r:id="rId3" imgW="698400" imgH="66024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67241" y="4224392"/>
                          <a:ext cx="1141863" cy="107957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8FED774D-AA0C-4095-A777-27A17218BD54}"/>
                </a:ext>
              </a:extLst>
            </p:cNvPr>
            <p:cNvSpPr/>
            <p:nvPr/>
          </p:nvSpPr>
          <p:spPr>
            <a:xfrm>
              <a:off x="1094827" y="4036159"/>
              <a:ext cx="10477216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800" b="1" dirty="0"/>
                <a:t>  &gt;10 </a:t>
              </a:r>
              <a:r>
                <a:rPr lang="ru-RU" sz="8800" dirty="0"/>
                <a:t>лет в </a:t>
              </a:r>
              <a:r>
                <a:rPr lang="en-US" sz="8800" b="1" dirty="0"/>
                <a:t>IT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94CB05E-6EBE-42D1-85E7-0014D548A8BF}"/>
              </a:ext>
            </a:extLst>
          </p:cNvPr>
          <p:cNvGrpSpPr/>
          <p:nvPr/>
        </p:nvGrpSpPr>
        <p:grpSpPr>
          <a:xfrm>
            <a:off x="756841" y="2056997"/>
            <a:ext cx="12104614" cy="1446550"/>
            <a:chOff x="440872" y="5073505"/>
            <a:chExt cx="12104614" cy="1446550"/>
          </a:xfrm>
        </p:grpSpPr>
        <p:graphicFrame>
          <p:nvGraphicFramePr>
            <p:cNvPr id="9" name="Объект 8">
              <a:extLst>
                <a:ext uri="{FF2B5EF4-FFF2-40B4-BE49-F238E27FC236}">
                  <a16:creationId xmlns:a16="http://schemas.microsoft.com/office/drawing/2014/main" id="{9D15E62A-26D6-47BB-BB67-2D0412BF8B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25831824"/>
                </p:ext>
              </p:extLst>
            </p:nvPr>
          </p:nvGraphicFramePr>
          <p:xfrm>
            <a:off x="440872" y="5305881"/>
            <a:ext cx="1095796" cy="11396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" name="Image" r:id="rId5" imgW="634680" imgH="660240" progId="Photoshop.Image.18">
                    <p:embed/>
                  </p:oleObj>
                </mc:Choice>
                <mc:Fallback>
                  <p:oleObj name="Image" r:id="rId5" imgW="634680" imgH="66024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40872" y="5305881"/>
                          <a:ext cx="1095796" cy="11396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B644A8B0-BE2B-4DBA-8600-54B4F2195F04}"/>
                </a:ext>
              </a:extLst>
            </p:cNvPr>
            <p:cNvSpPr/>
            <p:nvPr/>
          </p:nvSpPr>
          <p:spPr>
            <a:xfrm>
              <a:off x="1140974" y="5073505"/>
              <a:ext cx="11404512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800" b="1" dirty="0"/>
                <a:t>  &lt;</a:t>
              </a:r>
              <a:r>
                <a:rPr lang="ru-RU" sz="8800" b="1" dirty="0"/>
                <a:t>6 </a:t>
              </a:r>
              <a:r>
                <a:rPr lang="ru-RU" sz="8800" dirty="0"/>
                <a:t>лет</a:t>
              </a:r>
              <a:r>
                <a:rPr lang="en-US" sz="8800" dirty="0"/>
                <a:t> </a:t>
              </a:r>
              <a:r>
                <a:rPr lang="ru-RU" sz="8800" dirty="0"/>
                <a:t>в </a:t>
              </a:r>
              <a:r>
                <a:rPr lang="en-US" sz="8800" b="1" dirty="0"/>
                <a:t>Java</a:t>
              </a:r>
              <a:endParaRPr lang="ru-RU" sz="8800" b="1" dirty="0"/>
            </a:p>
          </p:txBody>
        </p:sp>
      </p:grp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612145D3-B5B6-4560-BA89-3C70E9CF83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316745"/>
              </p:ext>
            </p:extLst>
          </p:nvPr>
        </p:nvGraphicFramePr>
        <p:xfrm>
          <a:off x="8964875" y="4985838"/>
          <a:ext cx="2931543" cy="187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" name="Image" r:id="rId7" imgW="5549040" imgH="3542760" progId="Photoshop.Image.18">
                  <p:embed/>
                </p:oleObj>
              </mc:Choice>
              <mc:Fallback>
                <p:oleObj name="Image" r:id="rId7" imgW="5549040" imgH="354276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64875" y="4985838"/>
                        <a:ext cx="2931543" cy="1872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" descr="https://jhipster.github.io/img/logo-jhipster-small2x.png">
            <a:extLst>
              <a:ext uri="{FF2B5EF4-FFF2-40B4-BE49-F238E27FC236}">
                <a16:creationId xmlns:a16="http://schemas.microsoft.com/office/drawing/2014/main" id="{D9D414E5-7D9C-4489-9728-0FF486BD3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3" name="Picture 69" descr="Картинки по запросу issoft logo">
            <a:extLst>
              <a:ext uri="{FF2B5EF4-FFF2-40B4-BE49-F238E27FC236}">
                <a16:creationId xmlns:a16="http://schemas.microsoft.com/office/drawing/2014/main" id="{468AA9B9-B742-4615-9C5A-6BBE9E403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875" y="4474285"/>
            <a:ext cx="2662174" cy="266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76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4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AF10949-F660-4C0C-8A59-AD7232C57D6F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beSexy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4315F2-29D9-40C8-8B37-CB3CA1736800}"/>
              </a:ext>
            </a:extLst>
          </p:cNvPr>
          <p:cNvSpPr/>
          <p:nvPr/>
        </p:nvSpPr>
        <p:spPr>
          <a:xfrm>
            <a:off x="292457" y="2227727"/>
            <a:ext cx="11607086" cy="37856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6000" dirty="0"/>
              <a:t>Подобрать сексуальный </a:t>
            </a:r>
            <a:r>
              <a:rPr lang="ru-RU" sz="6000" dirty="0" err="1"/>
              <a:t>стэк</a:t>
            </a:r>
            <a:endParaRPr lang="ru-RU" sz="6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6000" dirty="0"/>
              <a:t>Научиться его дружить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6000" dirty="0"/>
              <a:t>Использовать лучшие практики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6000" dirty="0"/>
              <a:t>Сделать это быстро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388EC3-C616-4C1E-B755-57D640752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93" y="1949431"/>
            <a:ext cx="4537213" cy="453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2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00B8DB40-C0C6-40CF-A68F-10BF19148E6B}"/>
              </a:ext>
            </a:extLst>
          </p:cNvPr>
          <p:cNvGrpSpPr/>
          <p:nvPr/>
        </p:nvGrpSpPr>
        <p:grpSpPr>
          <a:xfrm>
            <a:off x="1078884" y="0"/>
            <a:ext cx="10415519" cy="6987745"/>
            <a:chOff x="2015590" y="0"/>
            <a:chExt cx="10222130" cy="6858001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EBE7C434-422F-4C1C-8C24-5DC9CD8AB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5905" y="0"/>
              <a:ext cx="8366995" cy="6858000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B710E1FD-D59A-4A49-92E1-491E3FA84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5590" y="1"/>
              <a:ext cx="826035" cy="6858000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123B9094-B8CA-4D33-B28D-0D4ADA2DD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17180" y="0"/>
              <a:ext cx="1120540" cy="6858000"/>
            </a:xfrm>
            <a:prstGeom prst="rect">
              <a:avLst/>
            </a:prstGeom>
          </p:spPr>
        </p:pic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540319-A1D7-4873-8733-B169961FD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2675" y="-5658"/>
            <a:ext cx="1171560" cy="69934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6FDCDB-7021-4717-889A-61F3F5930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506" y="0"/>
            <a:ext cx="1171560" cy="6993403"/>
          </a:xfrm>
          <a:prstGeom prst="rect">
            <a:avLst/>
          </a:prstGeom>
        </p:spPr>
      </p:pic>
      <p:pic>
        <p:nvPicPr>
          <p:cNvPr id="13" name="Picture 2" descr="https://jhipster.github.io/img/logo-jhipster-small2x.png">
            <a:extLst>
              <a:ext uri="{FF2B5EF4-FFF2-40B4-BE49-F238E27FC236}">
                <a16:creationId xmlns:a16="http://schemas.microsoft.com/office/drawing/2014/main" id="{5836880D-480A-4913-85F3-1F78823C3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0454A343-9EEA-4ED2-A4FF-8E579A9243E0}"/>
              </a:ext>
            </a:extLst>
          </p:cNvPr>
          <p:cNvSpPr txBox="1">
            <a:spLocks/>
          </p:cNvSpPr>
          <p:nvPr/>
        </p:nvSpPr>
        <p:spPr>
          <a:xfrm>
            <a:off x="6343987" y="5659974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#stack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3041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FECA7F3-BB8C-4971-AC97-B746040845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055011"/>
              </p:ext>
            </p:extLst>
          </p:nvPr>
        </p:nvGraphicFramePr>
        <p:xfrm>
          <a:off x="3481911" y="-5163"/>
          <a:ext cx="6747842" cy="686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Image" r:id="rId3" imgW="2462760" imgH="2758320" progId="Photoshop.Image.18">
                  <p:embed/>
                </p:oleObj>
              </mc:Choice>
              <mc:Fallback>
                <p:oleObj name="Image" r:id="rId3" imgW="2462760" imgH="27583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81911" y="-5163"/>
                        <a:ext cx="6747842" cy="6863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49455B2-D351-46DC-B838-18B2520FCA92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friend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Z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one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518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E0D47E2-C1A8-4776-9822-7792B4BAC31A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dark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ide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E66F6F-4302-472A-B8E7-7F7B72BEF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549" y="1906182"/>
            <a:ext cx="3364901" cy="480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5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7C62792-C172-4DBD-AE06-7DD0C227A2DC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ru-RU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в</a:t>
            </a:r>
            <a:r>
              <a:rPr lang="ru-RU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П</a:t>
            </a:r>
            <a:r>
              <a:rPr lang="ru-RU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оисках</a:t>
            </a:r>
            <a:r>
              <a:rPr lang="ru-RU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П</a:t>
            </a:r>
            <a:r>
              <a:rPr lang="ru-RU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енделя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" name="Picture 2" descr="https://jhipster.github.io/img/logo-jhipster-small2x.png">
            <a:extLst>
              <a:ext uri="{FF2B5EF4-FFF2-40B4-BE49-F238E27FC236}">
                <a16:creationId xmlns:a16="http://schemas.microsoft.com/office/drawing/2014/main" id="{0D5D47B6-656A-4F09-AD26-4D57DA7A1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4FF0A4BC-2562-42CB-A029-AFC9F2DC00E0}"/>
              </a:ext>
            </a:extLst>
          </p:cNvPr>
          <p:cNvGrpSpPr/>
          <p:nvPr/>
        </p:nvGrpSpPr>
        <p:grpSpPr>
          <a:xfrm>
            <a:off x="843197" y="2064680"/>
            <a:ext cx="11507240" cy="1015663"/>
            <a:chOff x="825825" y="2064680"/>
            <a:chExt cx="11507240" cy="1015663"/>
          </a:xfrm>
        </p:grpSpPr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2F45629F-0C21-4300-A4C5-1C68D71EDC86}"/>
                </a:ext>
              </a:extLst>
            </p:cNvPr>
            <p:cNvSpPr/>
            <p:nvPr/>
          </p:nvSpPr>
          <p:spPr>
            <a:xfrm>
              <a:off x="1482820" y="2064680"/>
              <a:ext cx="1085024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0" dirty="0"/>
                <a:t>C</a:t>
              </a:r>
              <a:r>
                <a:rPr lang="ru-RU" sz="6000" dirty="0" err="1"/>
                <a:t>тарый</a:t>
              </a:r>
              <a:r>
                <a:rPr lang="ru-RU" sz="6000" dirty="0"/>
                <a:t> проект за основу</a:t>
              </a:r>
              <a:endParaRPr lang="en-US" sz="6000" dirty="0"/>
            </a:p>
          </p:txBody>
        </p:sp>
        <p:pic>
          <p:nvPicPr>
            <p:cNvPr id="3076" name="Picture 4" descr="Картинки по запросу winzip logo">
              <a:extLst>
                <a:ext uri="{FF2B5EF4-FFF2-40B4-BE49-F238E27FC236}">
                  <a16:creationId xmlns:a16="http://schemas.microsoft.com/office/drawing/2014/main" id="{CC8541BF-1A05-4D01-B93F-353C0A70C4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825" y="2192280"/>
              <a:ext cx="656995" cy="668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C174801-0C30-464B-B1DD-E29EA33D2B99}"/>
              </a:ext>
            </a:extLst>
          </p:cNvPr>
          <p:cNvGrpSpPr/>
          <p:nvPr/>
        </p:nvGrpSpPr>
        <p:grpSpPr>
          <a:xfrm>
            <a:off x="772278" y="2985629"/>
            <a:ext cx="11626389" cy="1384995"/>
            <a:chOff x="772278" y="2985629"/>
            <a:chExt cx="11626389" cy="1384995"/>
          </a:xfrm>
        </p:grpSpPr>
        <p:pic>
          <p:nvPicPr>
            <p:cNvPr id="3078" name="Picture 6" descr="http://roufid.com/wp-content/uploads/2016/05/eyecatch-maven.png">
              <a:extLst>
                <a:ext uri="{FF2B5EF4-FFF2-40B4-BE49-F238E27FC236}">
                  <a16:creationId xmlns:a16="http://schemas.microsoft.com/office/drawing/2014/main" id="{5F01EE06-00A0-4212-85BC-949760CBD0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278" y="3266945"/>
              <a:ext cx="833553" cy="857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ECA206D9-FDE8-4B70-A533-8BB758AD45F5}"/>
                </a:ext>
              </a:extLst>
            </p:cNvPr>
            <p:cNvSpPr/>
            <p:nvPr/>
          </p:nvSpPr>
          <p:spPr>
            <a:xfrm>
              <a:off x="1548422" y="2985629"/>
              <a:ext cx="10850245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0" dirty="0"/>
                <a:t>Maven archetypes </a:t>
              </a:r>
            </a:p>
            <a:p>
              <a:r>
                <a:rPr lang="en-US" sz="2400" b="1" dirty="0">
                  <a:latin typeface="+mj-lt"/>
                </a:rPr>
                <a:t>(</a:t>
              </a:r>
              <a:r>
                <a:rPr lang="en-US" sz="2400" b="1" dirty="0" err="1">
                  <a:latin typeface="+mj-lt"/>
                </a:rPr>
                <a:t>mvn</a:t>
              </a:r>
              <a:r>
                <a:rPr lang="en-US" sz="2400" b="1" dirty="0">
                  <a:latin typeface="+mj-lt"/>
                </a:rPr>
                <a:t> </a:t>
              </a:r>
              <a:r>
                <a:rPr lang="en-US" sz="2400" b="1" dirty="0" err="1">
                  <a:latin typeface="+mj-lt"/>
                </a:rPr>
                <a:t>archetype:generate</a:t>
              </a:r>
              <a:r>
                <a:rPr lang="ru-RU" sz="2400" b="1" dirty="0">
                  <a:latin typeface="+mj-lt"/>
                </a:rPr>
                <a:t> </a:t>
              </a:r>
              <a:r>
                <a:rPr lang="en-US" sz="2400" b="1" dirty="0">
                  <a:latin typeface="+mj-lt"/>
                </a:rPr>
                <a:t>&gt; 2012)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0DC469C-0C90-418C-B223-4D44A7CB660C}"/>
              </a:ext>
            </a:extLst>
          </p:cNvPr>
          <p:cNvGrpSpPr/>
          <p:nvPr/>
        </p:nvGrpSpPr>
        <p:grpSpPr>
          <a:xfrm>
            <a:off x="843197" y="4378880"/>
            <a:ext cx="11555469" cy="1015663"/>
            <a:chOff x="843197" y="4151495"/>
            <a:chExt cx="11555469" cy="1015663"/>
          </a:xfrm>
        </p:grpSpPr>
        <p:graphicFrame>
          <p:nvGraphicFramePr>
            <p:cNvPr id="11" name="Объект 10">
              <a:extLst>
                <a:ext uri="{FF2B5EF4-FFF2-40B4-BE49-F238E27FC236}">
                  <a16:creationId xmlns:a16="http://schemas.microsoft.com/office/drawing/2014/main" id="{495A3649-CD2B-4DBB-A360-B681440B66A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7903838"/>
                </p:ext>
              </p:extLst>
            </p:nvPr>
          </p:nvGraphicFramePr>
          <p:xfrm>
            <a:off x="843197" y="4338227"/>
            <a:ext cx="705223" cy="7036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6" name="Image" r:id="rId7" imgW="1498320" imgH="1282320" progId="Photoshop.Image.18">
                    <p:embed/>
                  </p:oleObj>
                </mc:Choice>
                <mc:Fallback>
                  <p:oleObj name="Image" r:id="rId7" imgW="1498320" imgH="128232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43197" y="4338227"/>
                          <a:ext cx="705223" cy="7036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0D3A4E2E-DF58-43C8-AD5B-23EEE08B2EA5}"/>
                </a:ext>
              </a:extLst>
            </p:cNvPr>
            <p:cNvSpPr/>
            <p:nvPr/>
          </p:nvSpPr>
          <p:spPr>
            <a:xfrm>
              <a:off x="1548421" y="4151495"/>
              <a:ext cx="1085024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0" dirty="0"/>
                <a:t>Spring </a:t>
              </a:r>
              <a:r>
                <a:rPr lang="en-US" sz="6000" dirty="0" err="1"/>
                <a:t>roo</a:t>
              </a:r>
              <a:endParaRPr lang="en-US" sz="6000" dirty="0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55C36FFA-477A-49B7-B6E8-BE4A805310C2}"/>
              </a:ext>
            </a:extLst>
          </p:cNvPr>
          <p:cNvGrpSpPr/>
          <p:nvPr/>
        </p:nvGrpSpPr>
        <p:grpSpPr>
          <a:xfrm>
            <a:off x="772278" y="5503519"/>
            <a:ext cx="11626388" cy="1015663"/>
            <a:chOff x="772278" y="5503519"/>
            <a:chExt cx="11626388" cy="1015663"/>
          </a:xfrm>
        </p:grpSpPr>
        <p:pic>
          <p:nvPicPr>
            <p:cNvPr id="3086" name="Picture 14" descr="spring boot logo">
              <a:extLst>
                <a:ext uri="{FF2B5EF4-FFF2-40B4-BE49-F238E27FC236}">
                  <a16:creationId xmlns:a16="http://schemas.microsoft.com/office/drawing/2014/main" id="{7CDB9FF7-F781-4A23-B057-39154986B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278" y="5653166"/>
              <a:ext cx="833553" cy="833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2CE2EE4C-BF01-4DC7-AAD0-5CB645A51E47}"/>
                </a:ext>
              </a:extLst>
            </p:cNvPr>
            <p:cNvSpPr/>
            <p:nvPr/>
          </p:nvSpPr>
          <p:spPr>
            <a:xfrm>
              <a:off x="1548421" y="5503519"/>
              <a:ext cx="1085024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0" dirty="0"/>
                <a:t>Spring boot</a:t>
              </a:r>
            </a:p>
          </p:txBody>
        </p:sp>
      </p:grpSp>
      <p:pic>
        <p:nvPicPr>
          <p:cNvPr id="29" name="Picture 2">
            <a:extLst>
              <a:ext uri="{FF2B5EF4-FFF2-40B4-BE49-F238E27FC236}">
                <a16:creationId xmlns:a16="http://schemas.microsoft.com/office/drawing/2014/main" id="{5ACDA591-B319-47DB-9859-B5E5B3B3E6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978" y="2064680"/>
            <a:ext cx="5496831" cy="528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kennards.com.au/media/catalog/product/cache/1/image/9df78eab33525d08d6e5fb8d27136e95/d/w/dwf370_scaffold_-_fibreglass_double_width_2.jpg">
            <a:extLst>
              <a:ext uri="{FF2B5EF4-FFF2-40B4-BE49-F238E27FC236}">
                <a16:creationId xmlns:a16="http://schemas.microsoft.com/office/drawing/2014/main" id="{70F2730E-2480-4BB6-B168-6539E0D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049" y="-605531"/>
            <a:ext cx="7386438" cy="847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89CAF5F-17B9-4E54-9517-B0C0C581C578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caffolding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7" name="Picture 2" descr="https://jhipster.github.io/img/logo-jhipster-small2x.png">
            <a:extLst>
              <a:ext uri="{FF2B5EF4-FFF2-40B4-BE49-F238E27FC236}">
                <a16:creationId xmlns:a16="http://schemas.microsoft.com/office/drawing/2014/main" id="{F3049292-8EE9-4AF0-B3A3-820065EFB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D9D9FF10-0A62-4831-928B-9EA0EA200886}"/>
              </a:ext>
            </a:extLst>
          </p:cNvPr>
          <p:cNvSpPr/>
          <p:nvPr/>
        </p:nvSpPr>
        <p:spPr>
          <a:xfrm>
            <a:off x="756841" y="3499798"/>
            <a:ext cx="104772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dirty="0"/>
              <a:t>Метод </a:t>
            </a:r>
            <a:r>
              <a:rPr lang="ru-RU" sz="5400" dirty="0">
                <a:solidFill>
                  <a:srgbClr val="FF0000"/>
                </a:solidFill>
                <a:hlinkClick r:id="rId5" tooltip="Метапрограммирование"/>
              </a:rPr>
              <a:t>метапрограммирования</a:t>
            </a:r>
            <a:r>
              <a:rPr lang="ru-RU" sz="5400" dirty="0"/>
              <a:t> </a:t>
            </a:r>
            <a:br>
              <a:rPr lang="en-US" sz="5400" dirty="0"/>
            </a:br>
            <a:r>
              <a:rPr lang="ru-RU" sz="5400" dirty="0"/>
              <a:t>для создания веб-приложений, взаимодействующих с БД.</a:t>
            </a:r>
            <a:endParaRPr lang="en-US" sz="5400" dirty="0"/>
          </a:p>
        </p:txBody>
      </p:sp>
      <p:sp>
        <p:nvSpPr>
          <p:cNvPr id="2" name="Облачко с текстом: прямоугольное 1">
            <a:extLst>
              <a:ext uri="{FF2B5EF4-FFF2-40B4-BE49-F238E27FC236}">
                <a16:creationId xmlns:a16="http://schemas.microsoft.com/office/drawing/2014/main" id="{93B2FD07-57FF-4D74-B9EF-E12C222CA7FC}"/>
              </a:ext>
            </a:extLst>
          </p:cNvPr>
          <p:cNvSpPr/>
          <p:nvPr/>
        </p:nvSpPr>
        <p:spPr>
          <a:xfrm>
            <a:off x="5047736" y="444842"/>
            <a:ext cx="5622324" cy="2913360"/>
          </a:xfrm>
          <a:prstGeom prst="wedgeRectCallout">
            <a:avLst>
              <a:gd name="adj1" fmla="val -31376"/>
              <a:gd name="adj2" fmla="val 637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Вид программирования, связанный с созданием программ, которые порождают другие программы как результат своей работы </a:t>
            </a:r>
          </a:p>
        </p:txBody>
      </p:sp>
    </p:spTree>
    <p:extLst>
      <p:ext uri="{BB962C8B-B14F-4D97-AF65-F5344CB8AC3E}">
        <p14:creationId xmlns:p14="http://schemas.microsoft.com/office/powerpoint/2010/main" val="179424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C8AE50-7B3C-41AE-911D-F994AB73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5DE0F-A8E4-498C-8395-C3663B093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22" y="345989"/>
            <a:ext cx="12211444" cy="53195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390538-E6A5-4FCD-94B9-2951301D4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5573"/>
            <a:ext cx="12192000" cy="11924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3A5C08-B041-4A05-8176-F75B93F09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22" y="-397751"/>
            <a:ext cx="12255268" cy="87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6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3067</TotalTime>
  <Words>127</Words>
  <Application>Microsoft Office PowerPoint</Application>
  <PresentationFormat>Широкоэкранный</PresentationFormat>
  <Paragraphs>41</Paragraphs>
  <Slides>17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Arial</vt:lpstr>
      <vt:lpstr>Calibri</vt:lpstr>
      <vt:lpstr>Franklin Gothic Demi Cond</vt:lpstr>
      <vt:lpstr>Tw Cen MT</vt:lpstr>
      <vt:lpstr>Tw Cen MT Condensed</vt:lpstr>
      <vt:lpstr>Wingdings 3</vt:lpstr>
      <vt:lpstr>Integral</vt:lpstr>
      <vt:lpstr>Image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https://start.jhipster.tech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</dc:title>
  <dc:creator>Nikolai Ischenko</dc:creator>
  <cp:lastModifiedBy>Nikolai Ischenko</cp:lastModifiedBy>
  <cp:revision>164</cp:revision>
  <dcterms:created xsi:type="dcterms:W3CDTF">2016-09-01T12:17:15Z</dcterms:created>
  <dcterms:modified xsi:type="dcterms:W3CDTF">2017-12-22T09:05:57Z</dcterms:modified>
</cp:coreProperties>
</file>